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8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C5A6"/>
    <a:srgbClr val="D9AE83"/>
    <a:srgbClr val="F8BE92"/>
    <a:srgbClr val="FFDA9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4A201-589E-4FB6-AA34-9A6A572E748A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EC7B2-C06C-4DA7-B3B0-ADE9F32C4A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zagruzhenno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3987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7704" y="1844824"/>
            <a:ext cx="691276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500" b="1" dirty="0" smtClean="0">
                <a:latin typeface="Monotype Corsiva" pitchFamily="66" charset="0"/>
              </a:rPr>
              <a:t>в истории моей семьи</a:t>
            </a:r>
            <a:endParaRPr lang="ru-RU" sz="5500" b="1" dirty="0">
              <a:latin typeface="Monotype Corsiva" pitchFamily="66" charset="0"/>
            </a:endParaRPr>
          </a:p>
        </p:txBody>
      </p:sp>
      <p:pic>
        <p:nvPicPr>
          <p:cNvPr id="6" name="Рисунок 5" descr="IMG-20190508-WA00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2780928"/>
            <a:ext cx="5436096" cy="4077072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D1D~1\AppData\Local\Temp\Rar$DI03.119\IMG-20200220-WA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-1"/>
            <a:ext cx="5148064" cy="686408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9512" y="2060848"/>
            <a:ext cx="374441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latin typeface="Book Antiqua" pitchFamily="18" charset="0"/>
              </a:rPr>
              <a:t>Ахмадуллин </a:t>
            </a:r>
            <a:r>
              <a:rPr lang="ru-RU" sz="3800" b="1" dirty="0" err="1" smtClean="0">
                <a:latin typeface="Book Antiqua" pitchFamily="18" charset="0"/>
              </a:rPr>
              <a:t>Лотфулла</a:t>
            </a:r>
            <a:r>
              <a:rPr lang="ru-RU" sz="3800" b="1" dirty="0" smtClean="0">
                <a:latin typeface="Book Antiqua" pitchFamily="18" charset="0"/>
              </a:rPr>
              <a:t> </a:t>
            </a:r>
            <a:r>
              <a:rPr lang="ru-RU" sz="3800" b="1" dirty="0" err="1" smtClean="0">
                <a:latin typeface="Book Antiqua" pitchFamily="18" charset="0"/>
              </a:rPr>
              <a:t>Хабибуллович</a:t>
            </a:r>
            <a:endParaRPr lang="ru-RU" sz="3800" b="1" dirty="0" smtClean="0">
              <a:latin typeface="Book Antiqua" pitchFamily="18" charset="0"/>
            </a:endParaRPr>
          </a:p>
          <a:p>
            <a:pPr algn="ctr"/>
            <a:r>
              <a:rPr lang="ru-RU" sz="3800" b="1" dirty="0" smtClean="0">
                <a:latin typeface="Book Antiqua" pitchFamily="18" charset="0"/>
              </a:rPr>
              <a:t>(1920-2001 г.г.)</a:t>
            </a:r>
            <a:endParaRPr lang="ru-RU" sz="3800" b="1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D1D~1\AppData\Local\Temp\Rar$DI24.197\IMG-20200220-WA0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8466" y="0"/>
            <a:ext cx="427553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7544" y="1916832"/>
            <a:ext cx="43204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Monotype Corsiva" pitchFamily="66" charset="0"/>
              </a:rPr>
              <a:t>В 1938 году призван в Советскую Армию.</a:t>
            </a:r>
          </a:p>
          <a:p>
            <a:pPr algn="ctr"/>
            <a:r>
              <a:rPr lang="ru-RU" sz="3200" b="1" dirty="0" smtClean="0">
                <a:latin typeface="Monotype Corsiva" pitchFamily="66" charset="0"/>
              </a:rPr>
              <a:t>Служил в Монголии младшим сержантом.</a:t>
            </a:r>
            <a:endParaRPr lang="ru-RU" sz="32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D1D~1\AppData\Local\Temp\Rar$DI48.007\IMG-20200220-WA0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5455" y="0"/>
            <a:ext cx="649309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героев помни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732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3528" y="5288340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entury" pitchFamily="18" charset="0"/>
              </a:rPr>
              <a:t>Нет праздника важнее и дороже,</a:t>
            </a:r>
          </a:p>
          <a:p>
            <a:pPr algn="ctr"/>
            <a:r>
              <a:rPr lang="ru-RU" sz="2400" b="1" dirty="0" smtClean="0">
                <a:latin typeface="Century" pitchFamily="18" charset="0"/>
              </a:rPr>
              <a:t>И пусть уйдет в историю война!</a:t>
            </a:r>
          </a:p>
          <a:p>
            <a:pPr algn="ctr"/>
            <a:r>
              <a:rPr lang="ru-RU" sz="2400" b="1" dirty="0" smtClean="0">
                <a:latin typeface="Century" pitchFamily="18" charset="0"/>
              </a:rPr>
              <a:t>Мы – правнуки, праправнуки Героев – </a:t>
            </a:r>
          </a:p>
          <a:p>
            <a:pPr algn="ctr"/>
            <a:r>
              <a:rPr lang="ru-RU" sz="2400" b="1" dirty="0" smtClean="0">
                <a:latin typeface="Century" pitchFamily="18" charset="0"/>
              </a:rPr>
              <a:t>Не смеем забывать их имена!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спасибо дед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51</Words>
  <Application>Microsoft Office PowerPoint</Application>
  <PresentationFormat>Экран (4:3)</PresentationFormat>
  <Paragraphs>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Людмила</cp:lastModifiedBy>
  <cp:revision>11</cp:revision>
  <dcterms:created xsi:type="dcterms:W3CDTF">2020-02-24T18:19:05Z</dcterms:created>
  <dcterms:modified xsi:type="dcterms:W3CDTF">2020-02-25T12:11:47Z</dcterms:modified>
</cp:coreProperties>
</file>